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774" y="72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10C3888F-EB9D-0736-25E2-A8DDC3E45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0C4C4C-BBF2-4747-A027-75B6E3BC2241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2025-04-23T18:40:27Z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